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5119350" cy="10691813"/>
  <p:notesSz cx="10234613" cy="1466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737" autoAdjust="0"/>
  </p:normalViewPr>
  <p:slideViewPr>
    <p:cSldViewPr snapToGrid="0">
      <p:cViewPr>
        <p:scale>
          <a:sx n="50" d="100"/>
          <a:sy n="50" d="100"/>
        </p:scale>
        <p:origin x="2208" y="6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9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r">
              <a:defRPr sz="1900"/>
            </a:lvl1pPr>
          </a:lstStyle>
          <a:p>
            <a:fld id="{A82C2AAB-EC34-468C-9A13-5875B355560A}" type="datetimeFigureOut">
              <a:rPr kumimoji="1" lang="ja-JP" altLang="en-US" smtClean="0"/>
              <a:t>2024/6/10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1833563"/>
            <a:ext cx="6996113" cy="494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2257" tIns="71127" rIns="142257" bIns="7112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462" y="7056161"/>
            <a:ext cx="8187690" cy="5773222"/>
          </a:xfrm>
          <a:prstGeom prst="rect">
            <a:avLst/>
          </a:prstGeom>
        </p:spPr>
        <p:txBody>
          <a:bodyPr vert="horz" lIns="142257" tIns="71127" rIns="142257" bIns="7112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7248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r">
              <a:defRPr sz="1900"/>
            </a:lvl1pPr>
          </a:lstStyle>
          <a:p>
            <a:fld id="{67A16A3D-4366-42FB-89CF-7E23DD6DDA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4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1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7A95F449-715F-F7BF-BFE7-11EA604E5F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5138" y="2221706"/>
            <a:ext cx="11649075" cy="62484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79EA34-26F0-60E6-688E-EB7AD010629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9823C8-A6EA-426E-EEED-7E56FFFAC04B}"/>
              </a:ext>
            </a:extLst>
          </p:cNvPr>
          <p:cNvSpPr txBox="1"/>
          <p:nvPr userDrawn="1"/>
        </p:nvSpPr>
        <p:spPr>
          <a:xfrm>
            <a:off x="424380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39CD51-B34C-9258-9201-D5210F9FBA0D}"/>
              </a:ext>
            </a:extLst>
          </p:cNvPr>
          <p:cNvSpPr txBox="1"/>
          <p:nvPr userDrawn="1"/>
        </p:nvSpPr>
        <p:spPr>
          <a:xfrm>
            <a:off x="6029607" y="7777193"/>
            <a:ext cx="29490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●雨などに濡れた場合は、完全に乾燥させてからゆっくり丁寧にお開き下さい。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F9C028F-C9DF-C41B-4A79-2EA893DEBF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69158" y="8466532"/>
            <a:ext cx="381032" cy="25633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CAA1E88-7633-631A-E289-A06EF8DD2C9D}"/>
              </a:ext>
            </a:extLst>
          </p:cNvPr>
          <p:cNvSpPr txBox="1"/>
          <p:nvPr userDrawn="1"/>
        </p:nvSpPr>
        <p:spPr>
          <a:xfrm>
            <a:off x="5049766" y="2180871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ECEEFBF9-A86E-F8ED-9031-249574A9F3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78249" y="1920378"/>
            <a:ext cx="7562850" cy="123825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0CBFAFB-CFB9-68F0-0ED2-5986CDBE6630}"/>
              </a:ext>
            </a:extLst>
          </p:cNvPr>
          <p:cNvSpPr/>
          <p:nvPr userDrawn="1"/>
        </p:nvSpPr>
        <p:spPr>
          <a:xfrm>
            <a:off x="2195675" y="2681906"/>
            <a:ext cx="10728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B7ECCE0-4FF6-1259-A844-5769508A1B2E}"/>
              </a:ext>
            </a:extLst>
          </p:cNvPr>
          <p:cNvSpPr/>
          <p:nvPr userDrawn="1"/>
        </p:nvSpPr>
        <p:spPr>
          <a:xfrm>
            <a:off x="9323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3C9E5CA-9238-FAE8-2895-971F4DD63C2A}"/>
              </a:ext>
            </a:extLst>
          </p:cNvPr>
          <p:cNvSpPr/>
          <p:nvPr userDrawn="1"/>
        </p:nvSpPr>
        <p:spPr>
          <a:xfrm>
            <a:off x="5723675" y="2681906"/>
            <a:ext cx="72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A4B06A33-721C-6669-FAC4-1436157F62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061326" y="8493954"/>
            <a:ext cx="443381" cy="25633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9B6D99D-7556-C93C-6862-3142D9E7682A}"/>
              </a:ext>
            </a:extLst>
          </p:cNvPr>
          <p:cNvSpPr txBox="1"/>
          <p:nvPr userDrawn="1"/>
        </p:nvSpPr>
        <p:spPr>
          <a:xfrm>
            <a:off x="8650222" y="2180871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46D7013C-6B6D-CED1-7243-3E3D864093A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444890" y="258420"/>
            <a:ext cx="8610600" cy="134302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1CD4F-0F3C-CE56-49F5-D260BF6F3167}"/>
              </a:ext>
            </a:extLst>
          </p:cNvPr>
          <p:cNvSpPr txBox="1"/>
          <p:nvPr userDrawn="1"/>
        </p:nvSpPr>
        <p:spPr>
          <a:xfrm>
            <a:off x="7085300" y="2869829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  <a:ea typeface="+mn-ea"/>
              </a:rPr>
              <a:t>郵便往復はがき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49A7D4C-E378-9A98-8EE5-558899BFDFB3}"/>
              </a:ext>
            </a:extLst>
          </p:cNvPr>
          <p:cNvSpPr/>
          <p:nvPr userDrawn="1"/>
        </p:nvSpPr>
        <p:spPr>
          <a:xfrm>
            <a:off x="5943600" y="2990850"/>
            <a:ext cx="787400" cy="9779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E7D8651-AFA7-0676-D05E-CC4A2C36182C}"/>
              </a:ext>
            </a:extLst>
          </p:cNvPr>
          <p:cNvSpPr/>
          <p:nvPr userDrawn="1"/>
        </p:nvSpPr>
        <p:spPr>
          <a:xfrm>
            <a:off x="6043896" y="4117383"/>
            <a:ext cx="552168" cy="1558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A72C9C-E7AD-C3FB-4A04-422581ECA1AA}"/>
              </a:ext>
            </a:extLst>
          </p:cNvPr>
          <p:cNvSpPr txBox="1"/>
          <p:nvPr userDrawn="1"/>
        </p:nvSpPr>
        <p:spPr>
          <a:xfrm>
            <a:off x="6094172" y="4088753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spc="300" dirty="0">
                <a:latin typeface="+mn-ea"/>
                <a:ea typeface="+mn-ea"/>
              </a:rPr>
              <a:t>往診</a:t>
            </a:r>
          </a:p>
        </p:txBody>
      </p:sp>
    </p:spTree>
    <p:extLst>
      <p:ext uri="{BB962C8B-B14F-4D97-AF65-F5344CB8AC3E}">
        <p14:creationId xmlns:p14="http://schemas.microsoft.com/office/powerpoint/2010/main" val="215823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83D4B32-BC66-4235-4860-FF47FBBF74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5137" y="2221705"/>
            <a:ext cx="11649075" cy="624840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BEC291-28B9-6A11-29D1-18A1BE85D3C2}"/>
              </a:ext>
            </a:extLst>
          </p:cNvPr>
          <p:cNvSpPr txBox="1"/>
          <p:nvPr userDrawn="1"/>
        </p:nvSpPr>
        <p:spPr>
          <a:xfrm>
            <a:off x="414741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DFC0668-9F83-7635-1A56-A2FF331CDCDD}"/>
              </a:ext>
            </a:extLst>
          </p:cNvPr>
          <p:cNvSpPr txBox="1"/>
          <p:nvPr userDrawn="1"/>
        </p:nvSpPr>
        <p:spPr>
          <a:xfrm>
            <a:off x="8650309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82E951C-8528-E81D-3909-0CC6696A2D32}"/>
              </a:ext>
            </a:extLst>
          </p:cNvPr>
          <p:cNvSpPr/>
          <p:nvPr userDrawn="1"/>
        </p:nvSpPr>
        <p:spPr>
          <a:xfrm>
            <a:off x="2195675" y="2681906"/>
            <a:ext cx="10728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BC762F9-B9E5-052D-52C1-629ECD452B1B}"/>
              </a:ext>
            </a:extLst>
          </p:cNvPr>
          <p:cNvSpPr/>
          <p:nvPr userDrawn="1"/>
        </p:nvSpPr>
        <p:spPr>
          <a:xfrm>
            <a:off x="2195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B6F48CE-3612-E0A7-FDFB-A6EE06572909}"/>
              </a:ext>
            </a:extLst>
          </p:cNvPr>
          <p:cNvSpPr/>
          <p:nvPr userDrawn="1"/>
        </p:nvSpPr>
        <p:spPr>
          <a:xfrm>
            <a:off x="2195675" y="2681906"/>
            <a:ext cx="72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5A33820-7C37-62D3-E854-BF58E3B2E1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5675" y="1806870"/>
            <a:ext cx="7429500" cy="12382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F04496E-1919-B744-D547-A6594060E50F}"/>
              </a:ext>
            </a:extLst>
          </p:cNvPr>
          <p:cNvSpPr txBox="1"/>
          <p:nvPr userDrawn="1"/>
        </p:nvSpPr>
        <p:spPr>
          <a:xfrm>
            <a:off x="6559550" y="4684186"/>
            <a:ext cx="5397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chemeClr val="bg1">
                    <a:lumMod val="8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ニス圧着面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A62BA3B-BAB8-1F60-C1AB-31FF00F820FA}"/>
              </a:ext>
            </a:extLst>
          </p:cNvPr>
          <p:cNvSpPr txBox="1"/>
          <p:nvPr userDrawn="1"/>
        </p:nvSpPr>
        <p:spPr>
          <a:xfrm>
            <a:off x="5044987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39C400D-8D9A-3DBD-129F-1328AD763A66}"/>
              </a:ext>
            </a:extLst>
          </p:cNvPr>
          <p:cNvSpPr/>
          <p:nvPr userDrawn="1"/>
        </p:nvSpPr>
        <p:spPr>
          <a:xfrm>
            <a:off x="3993294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F71807C-E38B-77F0-2173-ACE20D9E4F04}"/>
              </a:ext>
            </a:extLst>
          </p:cNvPr>
          <p:cNvSpPr/>
          <p:nvPr userDrawn="1"/>
        </p:nvSpPr>
        <p:spPr>
          <a:xfrm>
            <a:off x="4224753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F9A15FF-10F6-A0B8-29C5-32CFE946E89D}"/>
              </a:ext>
            </a:extLst>
          </p:cNvPr>
          <p:cNvSpPr/>
          <p:nvPr userDrawn="1"/>
        </p:nvSpPr>
        <p:spPr>
          <a:xfrm>
            <a:off x="4456212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8389A3F-1C25-3AB9-C999-D69427B6CA4A}"/>
              </a:ext>
            </a:extLst>
          </p:cNvPr>
          <p:cNvSpPr/>
          <p:nvPr userDrawn="1"/>
        </p:nvSpPr>
        <p:spPr>
          <a:xfrm>
            <a:off x="470237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27E1A1B-6FCB-21C4-662B-3BA801F643AB}"/>
              </a:ext>
            </a:extLst>
          </p:cNvPr>
          <p:cNvSpPr/>
          <p:nvPr userDrawn="1"/>
        </p:nvSpPr>
        <p:spPr>
          <a:xfrm>
            <a:off x="493048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9B04AE-100E-65F5-D2E8-06D177439D9C}"/>
              </a:ext>
            </a:extLst>
          </p:cNvPr>
          <p:cNvSpPr/>
          <p:nvPr userDrawn="1"/>
        </p:nvSpPr>
        <p:spPr>
          <a:xfrm>
            <a:off x="515859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06D021B-EDD1-1D61-2675-A20A868A1AC0}"/>
              </a:ext>
            </a:extLst>
          </p:cNvPr>
          <p:cNvSpPr/>
          <p:nvPr userDrawn="1"/>
        </p:nvSpPr>
        <p:spPr>
          <a:xfrm>
            <a:off x="538670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6E152D5-F5C9-9C77-1453-B6749D0F99BD}"/>
              </a:ext>
            </a:extLst>
          </p:cNvPr>
          <p:cNvSpPr txBox="1"/>
          <p:nvPr userDrawn="1"/>
        </p:nvSpPr>
        <p:spPr>
          <a:xfrm>
            <a:off x="3512313" y="2827889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  <a:ea typeface="+mn-ea"/>
              </a:rPr>
              <a:t>郵便往復はがき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774B0BF-C58C-0DF6-3278-73628CC0DBEE}"/>
              </a:ext>
            </a:extLst>
          </p:cNvPr>
          <p:cNvSpPr txBox="1"/>
          <p:nvPr userDrawn="1"/>
        </p:nvSpPr>
        <p:spPr>
          <a:xfrm>
            <a:off x="2422828" y="3652360"/>
            <a:ext cx="829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+mn-ea"/>
                <a:ea typeface="+mn-ea"/>
              </a:rPr>
              <a:t>0000</a:t>
            </a:r>
            <a:endParaRPr kumimoji="1" lang="ja-JP" altLang="en-US" sz="1600" b="1" dirty="0">
              <a:latin typeface="+mn-ea"/>
              <a:ea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08C3F9A-77CF-23E8-A9D9-FD4344363B29}"/>
              </a:ext>
            </a:extLst>
          </p:cNvPr>
          <p:cNvSpPr txBox="1"/>
          <p:nvPr userDrawn="1"/>
        </p:nvSpPr>
        <p:spPr>
          <a:xfrm>
            <a:off x="2306571" y="3098830"/>
            <a:ext cx="2133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latin typeface="+mn-ea"/>
                <a:ea typeface="+mn-ea"/>
              </a:rPr>
              <a:t>料金受取人払郵便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DE6A880-AB5A-5B1C-5558-236F0A47B32B}"/>
              </a:ext>
            </a:extLst>
          </p:cNvPr>
          <p:cNvSpPr/>
          <p:nvPr userDrawn="1"/>
        </p:nvSpPr>
        <p:spPr>
          <a:xfrm>
            <a:off x="2388790" y="290750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64AF034-A8D7-DDA0-4608-3C5162D6D5D8}"/>
              </a:ext>
            </a:extLst>
          </p:cNvPr>
          <p:cNvSpPr/>
          <p:nvPr userDrawn="1"/>
        </p:nvSpPr>
        <p:spPr>
          <a:xfrm>
            <a:off x="2388790" y="298144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9B888-55F2-21B6-9297-624DD0332A45}"/>
              </a:ext>
            </a:extLst>
          </p:cNvPr>
          <p:cNvSpPr/>
          <p:nvPr userDrawn="1"/>
        </p:nvSpPr>
        <p:spPr>
          <a:xfrm>
            <a:off x="2388790" y="305538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F811C11-5F0B-04A1-2EDF-044292C47D54}"/>
              </a:ext>
            </a:extLst>
          </p:cNvPr>
          <p:cNvSpPr txBox="1"/>
          <p:nvPr userDrawn="1"/>
        </p:nvSpPr>
        <p:spPr>
          <a:xfrm>
            <a:off x="2384932" y="3280980"/>
            <a:ext cx="77260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50" b="1" dirty="0">
                <a:latin typeface="+mn-ea"/>
                <a:ea typeface="+mn-ea"/>
              </a:rPr>
              <a:t>名古屋支店</a:t>
            </a:r>
            <a:endParaRPr kumimoji="1" lang="en-US" altLang="ja-JP" sz="850" b="1" dirty="0">
              <a:latin typeface="+mn-ea"/>
              <a:ea typeface="+mn-ea"/>
            </a:endParaRPr>
          </a:p>
          <a:p>
            <a:r>
              <a:rPr kumimoji="1" lang="ja-JP" altLang="en-US" sz="850" b="1" dirty="0">
                <a:latin typeface="+mn-ea"/>
                <a:ea typeface="+mn-ea"/>
              </a:rPr>
              <a:t>承　　　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B60AF7-2BC5-6608-22AB-5169519C36C8}"/>
              </a:ext>
            </a:extLst>
          </p:cNvPr>
          <p:cNvSpPr txBox="1"/>
          <p:nvPr userDrawn="1"/>
        </p:nvSpPr>
        <p:spPr>
          <a:xfrm>
            <a:off x="2331135" y="4075599"/>
            <a:ext cx="1040589" cy="477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ja-JP" altLang="en-US" sz="900" b="1" dirty="0">
                <a:latin typeface="+mn-ea"/>
                <a:ea typeface="+mn-ea"/>
              </a:rPr>
              <a:t>差出有効</a:t>
            </a:r>
            <a:r>
              <a:rPr kumimoji="1" lang="ja-JP" altLang="en-US" sz="800" b="1" dirty="0">
                <a:latin typeface="+mn-ea"/>
                <a:ea typeface="+mn-ea"/>
              </a:rPr>
              <a:t>期限</a:t>
            </a:r>
            <a:endParaRPr kumimoji="1" lang="en-US" altLang="ja-JP" sz="800" b="1" dirty="0">
              <a:latin typeface="+mn-ea"/>
              <a:ea typeface="+mn-ea"/>
            </a:endParaRPr>
          </a:p>
          <a:p>
            <a:pPr>
              <a:lnSpc>
                <a:spcPts val="1000"/>
              </a:lnSpc>
            </a:pPr>
            <a:r>
              <a:rPr kumimoji="1" lang="ja-JP" altLang="en-US" sz="900" b="1" dirty="0">
                <a:latin typeface="+mn-ea"/>
                <a:ea typeface="+mn-ea"/>
              </a:rPr>
              <a:t>       年      月</a:t>
            </a:r>
            <a:endParaRPr kumimoji="1" lang="en-US" altLang="ja-JP" sz="900" b="1" dirty="0">
              <a:latin typeface="+mn-ea"/>
              <a:ea typeface="+mn-ea"/>
            </a:endParaRPr>
          </a:p>
          <a:p>
            <a:pPr>
              <a:lnSpc>
                <a:spcPts val="1000"/>
              </a:lnSpc>
            </a:pPr>
            <a:r>
              <a:rPr kumimoji="1" lang="en-US" altLang="ja-JP" sz="900" b="1" dirty="0">
                <a:latin typeface="+mn-ea"/>
                <a:ea typeface="+mn-ea"/>
              </a:rPr>
              <a:t>       </a:t>
            </a:r>
            <a:r>
              <a:rPr kumimoji="1" lang="ja-JP" altLang="en-US" sz="900" b="1" dirty="0">
                <a:latin typeface="+mn-ea"/>
                <a:ea typeface="+mn-ea"/>
              </a:rPr>
              <a:t>日まで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8E830FF-43EE-9E7C-6D2F-8E0276788B4F}"/>
              </a:ext>
            </a:extLst>
          </p:cNvPr>
          <p:cNvSpPr txBox="1"/>
          <p:nvPr userDrawn="1"/>
        </p:nvSpPr>
        <p:spPr>
          <a:xfrm>
            <a:off x="2537125" y="4627766"/>
            <a:ext cx="1040589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ja-JP" altLang="en-US" sz="800" b="1" dirty="0">
                <a:latin typeface="+mn-ea"/>
                <a:ea typeface="+mn-ea"/>
              </a:rPr>
              <a:t>返 信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FC0D51-460B-5A74-3FAF-FAFDDC3C25D6}"/>
              </a:ext>
            </a:extLst>
          </p:cNvPr>
          <p:cNvSpPr txBox="1"/>
          <p:nvPr userDrawn="1"/>
        </p:nvSpPr>
        <p:spPr>
          <a:xfrm>
            <a:off x="4645267" y="3112646"/>
            <a:ext cx="1158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000" b="1" dirty="0">
                <a:latin typeface="+mn-ea"/>
                <a:ea typeface="+mn-ea"/>
              </a:rPr>
              <a:t>0 0 0 0 </a:t>
            </a:r>
            <a:endParaRPr kumimoji="1" lang="ja-JP" altLang="en-US" sz="2000" b="1" dirty="0">
              <a:latin typeface="+mn-ea"/>
              <a:ea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1280E1E-BC56-AB5E-6A41-37D0430270B0}"/>
              </a:ext>
            </a:extLst>
          </p:cNvPr>
          <p:cNvSpPr/>
          <p:nvPr userDrawn="1"/>
        </p:nvSpPr>
        <p:spPr>
          <a:xfrm>
            <a:off x="2476500" y="4658006"/>
            <a:ext cx="555050" cy="14842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FFFEA6-CF1B-4937-F24D-F231998F04AC}"/>
              </a:ext>
            </a:extLst>
          </p:cNvPr>
          <p:cNvSpPr txBox="1"/>
          <p:nvPr userDrawn="1"/>
        </p:nvSpPr>
        <p:spPr>
          <a:xfrm>
            <a:off x="3947304" y="3112191"/>
            <a:ext cx="924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000" b="1" dirty="0">
                <a:latin typeface="+mn-ea"/>
                <a:ea typeface="+mn-ea"/>
              </a:rPr>
              <a:t>0 0 0 </a:t>
            </a:r>
            <a:endParaRPr kumimoji="1" lang="ja-JP" altLang="en-US" sz="2000" b="1" dirty="0">
              <a:latin typeface="+mn-ea"/>
              <a:ea typeface="+mn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EBA774-BA17-AFB2-8330-714DC8D83302}"/>
              </a:ext>
            </a:extLst>
          </p:cNvPr>
          <p:cNvSpPr txBox="1"/>
          <p:nvPr userDrawn="1"/>
        </p:nvSpPr>
        <p:spPr>
          <a:xfrm>
            <a:off x="5213428" y="3441673"/>
            <a:ext cx="1158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1200" b="1" dirty="0">
                <a:latin typeface="+mn-ea"/>
                <a:ea typeface="+mn-ea"/>
              </a:rPr>
              <a:t>000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AC52188-5ADF-AB42-9F4F-7A1AAA23888F}"/>
              </a:ext>
            </a:extLst>
          </p:cNvPr>
          <p:cNvSpPr/>
          <p:nvPr userDrawn="1"/>
        </p:nvSpPr>
        <p:spPr>
          <a:xfrm>
            <a:off x="2404354" y="3280980"/>
            <a:ext cx="703732" cy="8068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B040798-59A9-89EE-760C-B1155327D1EB}"/>
              </a:ext>
            </a:extLst>
          </p:cNvPr>
          <p:cNvSpPr txBox="1"/>
          <p:nvPr userDrawn="1"/>
        </p:nvSpPr>
        <p:spPr>
          <a:xfrm>
            <a:off x="2444409" y="4451115"/>
            <a:ext cx="1040589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700" b="1" dirty="0">
                <a:latin typeface="+mn-ea"/>
                <a:ea typeface="+mn-ea"/>
              </a:rPr>
              <a:t>(</a:t>
            </a:r>
            <a:r>
              <a:rPr kumimoji="1" lang="ja-JP" altLang="en-US" sz="700" b="1" dirty="0">
                <a:latin typeface="+mn-ea"/>
                <a:ea typeface="+mn-ea"/>
              </a:rPr>
              <a:t>切手不要</a:t>
            </a:r>
            <a:r>
              <a:rPr kumimoji="1" lang="en-US" altLang="ja-JP" sz="700" b="1" dirty="0">
                <a:latin typeface="+mn-ea"/>
                <a:ea typeface="+mn-ea"/>
              </a:rPr>
              <a:t>)</a:t>
            </a:r>
            <a:endParaRPr kumimoji="1" lang="ja-JP" altLang="en-US" sz="700" b="1" dirty="0">
              <a:latin typeface="+mn-ea"/>
              <a:ea typeface="+mn-ea"/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0A3D0E5-5DB0-3F09-F2CA-5225B3B4D894}"/>
              </a:ext>
            </a:extLst>
          </p:cNvPr>
          <p:cNvCxnSpPr>
            <a:cxnSpLocks/>
            <a:stCxn id="7" idx="3"/>
            <a:endCxn id="8" idx="1"/>
          </p:cNvCxnSpPr>
          <p:nvPr userDrawn="1"/>
        </p:nvCxnSpPr>
        <p:spPr>
          <a:xfrm>
            <a:off x="4670587" y="3286125"/>
            <a:ext cx="31787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5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41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UDゴシック</vt:lpstr>
      <vt:lpstr>ＭＳ ゴシック</vt:lpstr>
      <vt:lpstr>游ゴシック</vt:lpstr>
      <vt:lpstr>Aptos</vt:lpstr>
      <vt:lpstr>Arial</vt:lpstr>
      <vt:lpstr>Office テーマ</vt:lpstr>
      <vt:lpstr>デザインの設定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梅原孝太</dc:creator>
  <cp:lastModifiedBy>梅原孝太</cp:lastModifiedBy>
  <cp:revision>49</cp:revision>
  <cp:lastPrinted>2024-06-06T07:28:27Z</cp:lastPrinted>
  <dcterms:created xsi:type="dcterms:W3CDTF">2024-05-30T10:41:41Z</dcterms:created>
  <dcterms:modified xsi:type="dcterms:W3CDTF">2024-06-10T02:26:35Z</dcterms:modified>
</cp:coreProperties>
</file>