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5"/>
  </p:notesMasterIdLst>
  <p:sldIdLst>
    <p:sldId id="256" r:id="rId3"/>
    <p:sldId id="257" r:id="rId4"/>
  </p:sldIdLst>
  <p:sldSz cx="15119350" cy="10691813"/>
  <p:notesSz cx="10234613" cy="146621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737" autoAdjust="0"/>
  </p:normalViewPr>
  <p:slideViewPr>
    <p:cSldViewPr snapToGrid="0">
      <p:cViewPr varScale="1">
        <p:scale>
          <a:sx n="51" d="100"/>
          <a:sy n="51" d="100"/>
        </p:scale>
        <p:origin x="2196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99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4998" cy="735654"/>
          </a:xfrm>
          <a:prstGeom prst="rect">
            <a:avLst/>
          </a:prstGeom>
        </p:spPr>
        <p:txBody>
          <a:bodyPr vert="horz" lIns="142257" tIns="71127" rIns="142257" bIns="71127" rtlCol="0"/>
          <a:lstStyle>
            <a:lvl1pPr algn="l">
              <a:defRPr sz="19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797248" y="0"/>
            <a:ext cx="4434998" cy="735654"/>
          </a:xfrm>
          <a:prstGeom prst="rect">
            <a:avLst/>
          </a:prstGeom>
        </p:spPr>
        <p:txBody>
          <a:bodyPr vert="horz" lIns="142257" tIns="71127" rIns="142257" bIns="71127" rtlCol="0"/>
          <a:lstStyle>
            <a:lvl1pPr algn="r">
              <a:defRPr sz="1900"/>
            </a:lvl1pPr>
          </a:lstStyle>
          <a:p>
            <a:fld id="{A82C2AAB-EC34-468C-9A13-5875B355560A}" type="datetimeFigureOut">
              <a:rPr kumimoji="1" lang="ja-JP" altLang="en-US" smtClean="0"/>
              <a:t>2024/6/6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619250" y="1833563"/>
            <a:ext cx="6996113" cy="4948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42257" tIns="71127" rIns="142257" bIns="7112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23462" y="7056161"/>
            <a:ext cx="8187690" cy="5773222"/>
          </a:xfrm>
          <a:prstGeom prst="rect">
            <a:avLst/>
          </a:prstGeom>
        </p:spPr>
        <p:txBody>
          <a:bodyPr vert="horz" lIns="142257" tIns="71127" rIns="142257" bIns="71127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3926501"/>
            <a:ext cx="4434998" cy="735652"/>
          </a:xfrm>
          <a:prstGeom prst="rect">
            <a:avLst/>
          </a:prstGeom>
        </p:spPr>
        <p:txBody>
          <a:bodyPr vert="horz" lIns="142257" tIns="71127" rIns="142257" bIns="71127" rtlCol="0" anchor="b"/>
          <a:lstStyle>
            <a:lvl1pPr algn="l">
              <a:defRPr sz="19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797248" y="13926501"/>
            <a:ext cx="4434998" cy="735652"/>
          </a:xfrm>
          <a:prstGeom prst="rect">
            <a:avLst/>
          </a:prstGeom>
        </p:spPr>
        <p:txBody>
          <a:bodyPr vert="horz" lIns="142257" tIns="71127" rIns="142257" bIns="71127" rtlCol="0" anchor="b"/>
          <a:lstStyle>
            <a:lvl1pPr algn="r">
              <a:defRPr sz="1900"/>
            </a:lvl1pPr>
          </a:lstStyle>
          <a:p>
            <a:fld id="{67A16A3D-4366-42FB-89CF-7E23DD6DDA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447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712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1055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609871FE-6211-C6D2-E8E8-924BBFCC6E0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78012" y="2221706"/>
            <a:ext cx="11363325" cy="6248400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DB5D5F23-D810-1C2D-183E-BD71E8E8081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39403" y="2938281"/>
            <a:ext cx="771525" cy="946643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C79EA34-26F0-60E6-688E-EB7AD0106296}"/>
              </a:ext>
            </a:extLst>
          </p:cNvPr>
          <p:cNvSpPr txBox="1"/>
          <p:nvPr userDrawn="1"/>
        </p:nvSpPr>
        <p:spPr>
          <a:xfrm>
            <a:off x="2508959" y="8883216"/>
            <a:ext cx="114682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lang="en-US" altLang="ja-JP" sz="1400" b="1" dirty="0">
                <a:solidFill>
                  <a:srgbClr val="FF0000"/>
                </a:solidFill>
              </a:rPr>
              <a:t>【Microsoft</a:t>
            </a:r>
            <a:r>
              <a:rPr lang="ja-JP" altLang="en-US" sz="1400" b="1" dirty="0">
                <a:solidFill>
                  <a:srgbClr val="FF0000"/>
                </a:solidFill>
              </a:rPr>
              <a:t>  </a:t>
            </a:r>
            <a:r>
              <a:rPr lang="en-US" altLang="ja-JP" sz="1400" b="1" dirty="0">
                <a:solidFill>
                  <a:srgbClr val="FF0000"/>
                </a:solidFill>
              </a:rPr>
              <a:t>PowerPoint</a:t>
            </a:r>
            <a:r>
              <a:rPr lang="ja-JP" altLang="en-US" sz="1400" b="1" dirty="0">
                <a:solidFill>
                  <a:srgbClr val="FF0000"/>
                </a:solidFill>
              </a:rPr>
              <a:t>を使用してデータ作成する際の注意点</a:t>
            </a:r>
            <a:r>
              <a:rPr lang="en-US" altLang="ja-JP" sz="1400" b="1" dirty="0">
                <a:solidFill>
                  <a:srgbClr val="FF0000"/>
                </a:solidFill>
              </a:rPr>
              <a:t>】</a:t>
            </a:r>
            <a:endParaRPr kumimoji="1" lang="en-US" altLang="ja-JP" sz="1400" dirty="0"/>
          </a:p>
          <a:p>
            <a:r>
              <a:rPr kumimoji="1" lang="ja-JP" altLang="en-US" sz="1400" dirty="0"/>
              <a:t>●入稿の際は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PDF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ファイル</a:t>
            </a:r>
            <a:r>
              <a:rPr kumimoji="1" lang="ja-JP" altLang="en-US" sz="1400" dirty="0"/>
              <a:t>に保存してください。</a:t>
            </a:r>
            <a:r>
              <a:rPr kumimoji="1" lang="en-US" altLang="ja-JP" sz="1400" dirty="0"/>
              <a:t>※</a:t>
            </a:r>
            <a:r>
              <a:rPr kumimoji="1" lang="ja-JP" altLang="en-US" sz="1400" dirty="0"/>
              <a:t>フォントはすべて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埋め込み</a:t>
            </a:r>
            <a:r>
              <a:rPr kumimoji="1" lang="ja-JP" altLang="en-US" sz="1400" dirty="0"/>
              <a:t>サブセットでお願いします。</a:t>
            </a:r>
            <a:endParaRPr kumimoji="1" lang="en-US" altLang="ja-JP" sz="1400" dirty="0"/>
          </a:p>
          <a:p>
            <a:r>
              <a:rPr kumimoji="1" lang="ja-JP" altLang="en-US" sz="1400" dirty="0"/>
              <a:t>● </a:t>
            </a:r>
            <a:r>
              <a:rPr kumimoji="1" lang="en-US" altLang="ja-JP" sz="1400" dirty="0"/>
              <a:t>RGB</a:t>
            </a:r>
            <a:r>
              <a:rPr kumimoji="1" lang="ja-JP" altLang="en-US" sz="1400" dirty="0"/>
              <a:t>で作成いただいたデータ（本データは</a:t>
            </a:r>
            <a:r>
              <a:rPr kumimoji="1" lang="en-US" altLang="ja-JP" sz="1400" dirty="0"/>
              <a:t>RGB</a:t>
            </a:r>
            <a:r>
              <a:rPr kumimoji="1" lang="ja-JP" altLang="en-US" sz="1400" dirty="0"/>
              <a:t>）は印刷データに変換する際に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CMYK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の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4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色データに自動変換</a:t>
            </a:r>
            <a:r>
              <a:rPr kumimoji="1" lang="ja-JP" altLang="en-US" sz="1400" dirty="0"/>
              <a:t>されます。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PC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の画面で表示されている色味と異なります</a:t>
            </a:r>
            <a:r>
              <a:rPr kumimoji="1" lang="ja-JP" altLang="en-US" sz="1400" dirty="0"/>
              <a:t>のでご了承ください。</a:t>
            </a:r>
            <a:endParaRPr kumimoji="1" lang="en-US" altLang="ja-JP" sz="1400" dirty="0"/>
          </a:p>
          <a:p>
            <a:r>
              <a:rPr kumimoji="1" lang="ja-JP" altLang="en-US" sz="1400" dirty="0"/>
              <a:t>● </a:t>
            </a:r>
            <a:r>
              <a:rPr lang="ja-JP" altLang="en-US" sz="1400" b="0" dirty="0">
                <a:solidFill>
                  <a:schemeClr val="tx1"/>
                </a:solidFill>
              </a:rPr>
              <a:t>「表示」＞「スライドマスター」画面より　不要な仕上がりガイド線</a:t>
            </a:r>
            <a:r>
              <a:rPr lang="en-US" altLang="ja-JP" sz="1400" b="0" dirty="0">
                <a:solidFill>
                  <a:schemeClr val="tx1"/>
                </a:solidFill>
              </a:rPr>
              <a:t>(</a:t>
            </a:r>
            <a:r>
              <a:rPr lang="ja-JP" altLang="en-US" sz="1400" b="0" dirty="0">
                <a:solidFill>
                  <a:schemeClr val="tx1"/>
                </a:solidFill>
              </a:rPr>
              <a:t>ピンク色の線）を消して入稿してください。</a:t>
            </a:r>
            <a:endParaRPr lang="en-US" altLang="ja-JP" sz="1400" b="0" dirty="0">
              <a:solidFill>
                <a:schemeClr val="tx1"/>
              </a:solidFill>
            </a:endParaRPr>
          </a:p>
          <a:p>
            <a:r>
              <a:rPr kumimoji="1" lang="ja-JP" altLang="en-US" sz="1400" b="0" dirty="0">
                <a:solidFill>
                  <a:schemeClr val="tx1"/>
                </a:solidFill>
              </a:rPr>
              <a:t>●絵柄が仕上がりガイド線（ピンク色の線）にかかる場合は塗り足しをつけてください。</a:t>
            </a:r>
            <a:endParaRPr kumimoji="1" lang="en-US" altLang="ja-JP" sz="1400" b="0" dirty="0">
              <a:solidFill>
                <a:schemeClr val="tx1"/>
              </a:solidFill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29823C8-A6EA-426E-EEED-7E56FFFAC04B}"/>
              </a:ext>
            </a:extLst>
          </p:cNvPr>
          <p:cNvSpPr txBox="1"/>
          <p:nvPr userDrawn="1"/>
        </p:nvSpPr>
        <p:spPr>
          <a:xfrm>
            <a:off x="424380" y="4991963"/>
            <a:ext cx="7805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/>
              <a:t>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839CD51-B34C-9258-9201-D5210F9FBA0D}"/>
              </a:ext>
            </a:extLst>
          </p:cNvPr>
          <p:cNvSpPr txBox="1"/>
          <p:nvPr userDrawn="1"/>
        </p:nvSpPr>
        <p:spPr>
          <a:xfrm>
            <a:off x="2626007" y="7777193"/>
            <a:ext cx="294900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" b="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●雨などに濡れた場合は、完全に乾燥させてからゆっくり丁寧にお開き下さい。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4121A681-18B4-DA6E-5293-328D4C97CCF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21124" y="2018888"/>
            <a:ext cx="7277100" cy="123825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7F9C028F-C9DF-C41B-4A79-2EA893DEBF2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846496" y="8423017"/>
            <a:ext cx="381032" cy="25633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F3C8459-1FDA-2C74-8140-FFAFC57917B7}"/>
              </a:ext>
            </a:extLst>
          </p:cNvPr>
          <p:cNvSpPr/>
          <p:nvPr userDrawn="1"/>
        </p:nvSpPr>
        <p:spPr>
          <a:xfrm flipH="1">
            <a:off x="5759675" y="2573906"/>
            <a:ext cx="216000" cy="5544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AA30933-3DE0-F812-1D1D-C409B66DE201}"/>
              </a:ext>
            </a:extLst>
          </p:cNvPr>
          <p:cNvSpPr txBox="1"/>
          <p:nvPr userDrawn="1"/>
        </p:nvSpPr>
        <p:spPr>
          <a:xfrm rot="16200000">
            <a:off x="5155071" y="4899145"/>
            <a:ext cx="140970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00" baseline="0" dirty="0">
                <a:solidFill>
                  <a:schemeClr val="bg1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Aharoni" panose="020F0502020204030204" pitchFamily="2" charset="-79"/>
              </a:rPr>
              <a:t>▼</a:t>
            </a:r>
            <a:r>
              <a:rPr kumimoji="1" lang="en-US" altLang="ja-JP" sz="1000" baseline="0" dirty="0">
                <a:solidFill>
                  <a:schemeClr val="bg1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Aharoni" panose="020F0502020204030204" pitchFamily="2" charset="-79"/>
              </a:rPr>
              <a:t>OPEN!!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4241068-8941-2374-3C2A-B87790062E54}"/>
              </a:ext>
            </a:extLst>
          </p:cNvPr>
          <p:cNvSpPr/>
          <p:nvPr userDrawn="1"/>
        </p:nvSpPr>
        <p:spPr>
          <a:xfrm>
            <a:off x="2339675" y="2681906"/>
            <a:ext cx="10440000" cy="5328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AE2C9F07-E4DA-C10E-24F7-42B065017E98}"/>
              </a:ext>
            </a:extLst>
          </p:cNvPr>
          <p:cNvSpPr/>
          <p:nvPr userDrawn="1"/>
        </p:nvSpPr>
        <p:spPr>
          <a:xfrm>
            <a:off x="5759675" y="2681906"/>
            <a:ext cx="3600000" cy="5328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" name="直線矢印コネクタ 1">
            <a:extLst>
              <a:ext uri="{FF2B5EF4-FFF2-40B4-BE49-F238E27FC236}">
                <a16:creationId xmlns:a16="http://schemas.microsoft.com/office/drawing/2014/main" id="{697E5FE0-36E2-F0DC-BFA9-37C4239B8D79}"/>
              </a:ext>
            </a:extLst>
          </p:cNvPr>
          <p:cNvCxnSpPr>
            <a:cxnSpLocks/>
          </p:cNvCxnSpPr>
          <p:nvPr userDrawn="1"/>
        </p:nvCxnSpPr>
        <p:spPr>
          <a:xfrm flipV="1">
            <a:off x="5759750" y="8171905"/>
            <a:ext cx="220662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67D701FF-FAD5-6D12-4A42-0BE463C53726}"/>
              </a:ext>
            </a:extLst>
          </p:cNvPr>
          <p:cNvCxnSpPr>
            <a:cxnSpLocks/>
          </p:cNvCxnSpPr>
          <p:nvPr userDrawn="1"/>
        </p:nvCxnSpPr>
        <p:spPr>
          <a:xfrm>
            <a:off x="5918200" y="8242660"/>
            <a:ext cx="641350" cy="2537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F8581E-C921-75DD-9928-E91A8E865C90}"/>
              </a:ext>
            </a:extLst>
          </p:cNvPr>
          <p:cNvSpPr txBox="1"/>
          <p:nvPr userDrawn="1"/>
        </p:nvSpPr>
        <p:spPr>
          <a:xfrm>
            <a:off x="6204738" y="8496847"/>
            <a:ext cx="8366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折加工したら色帯が</a:t>
            </a:r>
            <a:r>
              <a:rPr kumimoji="1" lang="en-US" altLang="ja-JP" sz="1400" dirty="0"/>
              <a:t>5mm</a:t>
            </a:r>
            <a:r>
              <a:rPr kumimoji="1" lang="ja-JP" altLang="en-US" sz="1400" dirty="0"/>
              <a:t>出る使用です。帯を仕上がり線から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6mm</a:t>
            </a:r>
            <a:r>
              <a:rPr kumimoji="1" lang="ja-JP" altLang="en-US" sz="1400" dirty="0"/>
              <a:t>の幅にすると綺麗に仕上がります。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69B442E-5A1A-DD87-8992-4D0538D8C2FA}"/>
              </a:ext>
            </a:extLst>
          </p:cNvPr>
          <p:cNvSpPr txBox="1"/>
          <p:nvPr userDrawn="1"/>
        </p:nvSpPr>
        <p:spPr>
          <a:xfrm>
            <a:off x="6559550" y="4684186"/>
            <a:ext cx="53974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0" dirty="0">
                <a:solidFill>
                  <a:schemeClr val="bg1">
                    <a:lumMod val="8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ニス圧着面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FED882CE-FF89-8E35-A2F1-A6E79C65082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254374" y="264487"/>
            <a:ext cx="8610600" cy="1343025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CAA1E88-7633-631A-E289-A06EF8DD2C9D}"/>
              </a:ext>
            </a:extLst>
          </p:cNvPr>
          <p:cNvSpPr txBox="1"/>
          <p:nvPr userDrawn="1"/>
        </p:nvSpPr>
        <p:spPr>
          <a:xfrm>
            <a:off x="5120644" y="2160795"/>
            <a:ext cx="120185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山折り→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20FA1AA-5A63-672B-E0DC-5DAD350B2D07}"/>
              </a:ext>
            </a:extLst>
          </p:cNvPr>
          <p:cNvSpPr txBox="1"/>
          <p:nvPr userDrawn="1"/>
        </p:nvSpPr>
        <p:spPr>
          <a:xfrm>
            <a:off x="8720649" y="2160795"/>
            <a:ext cx="120185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谷折り→</a:t>
            </a:r>
          </a:p>
        </p:txBody>
      </p:sp>
    </p:spTree>
    <p:extLst>
      <p:ext uri="{BB962C8B-B14F-4D97-AF65-F5344CB8AC3E}">
        <p14:creationId xmlns:p14="http://schemas.microsoft.com/office/powerpoint/2010/main" val="2158233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1E4C36AC-73B2-9B8D-C0E7-616C536717C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78013" y="2221706"/>
            <a:ext cx="11363325" cy="62484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301CCFB-AB7E-32F4-6798-37843F7D9F8C}"/>
              </a:ext>
            </a:extLst>
          </p:cNvPr>
          <p:cNvSpPr/>
          <p:nvPr userDrawn="1"/>
        </p:nvSpPr>
        <p:spPr>
          <a:xfrm>
            <a:off x="5759675" y="2573906"/>
            <a:ext cx="216000" cy="5544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BCD66843-41A1-9D26-2D1C-119D398F724A}"/>
              </a:ext>
            </a:extLst>
          </p:cNvPr>
          <p:cNvCxnSpPr>
            <a:cxnSpLocks/>
          </p:cNvCxnSpPr>
          <p:nvPr userDrawn="1"/>
        </p:nvCxnSpPr>
        <p:spPr>
          <a:xfrm flipV="1">
            <a:off x="5759675" y="8186005"/>
            <a:ext cx="220662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1932F6EB-C3A4-9BAC-FFE4-28D33A291BC2}"/>
              </a:ext>
            </a:extLst>
          </p:cNvPr>
          <p:cNvCxnSpPr>
            <a:cxnSpLocks/>
          </p:cNvCxnSpPr>
          <p:nvPr userDrawn="1"/>
        </p:nvCxnSpPr>
        <p:spPr>
          <a:xfrm>
            <a:off x="5867675" y="8274593"/>
            <a:ext cx="685525" cy="5865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15D6FEB-3315-F003-8215-509D7BEF99FD}"/>
              </a:ext>
            </a:extLst>
          </p:cNvPr>
          <p:cNvSpPr txBox="1"/>
          <p:nvPr userDrawn="1"/>
        </p:nvSpPr>
        <p:spPr>
          <a:xfrm>
            <a:off x="5975675" y="8929989"/>
            <a:ext cx="51026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折加工したら色帯が</a:t>
            </a:r>
            <a:r>
              <a:rPr kumimoji="1" lang="en-US" altLang="ja-JP" sz="1400" dirty="0"/>
              <a:t>5mm</a:t>
            </a:r>
            <a:r>
              <a:rPr kumimoji="1" lang="ja-JP" altLang="en-US" sz="1400" dirty="0"/>
              <a:t>出る使用です。</a:t>
            </a:r>
            <a:endParaRPr kumimoji="1" lang="en-US" altLang="ja-JP" sz="1400" dirty="0"/>
          </a:p>
          <a:p>
            <a:r>
              <a:rPr kumimoji="1" lang="ja-JP" altLang="en-US" sz="1400" dirty="0"/>
              <a:t>帯を仕上がり線から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6mm</a:t>
            </a:r>
            <a:r>
              <a:rPr kumimoji="1" lang="ja-JP" altLang="en-US" sz="1400" dirty="0"/>
              <a:t>の幅にすると綺麗に仕上がります。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3BEC291-28B9-6A11-29D1-18A1BE85D3C2}"/>
              </a:ext>
            </a:extLst>
          </p:cNvPr>
          <p:cNvSpPr txBox="1"/>
          <p:nvPr userDrawn="1"/>
        </p:nvSpPr>
        <p:spPr>
          <a:xfrm>
            <a:off x="414741" y="4991963"/>
            <a:ext cx="7805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/>
              <a:t>裏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BB34DF7-BFAB-C029-C248-B7736B5A924A}"/>
              </a:ext>
            </a:extLst>
          </p:cNvPr>
          <p:cNvSpPr/>
          <p:nvPr userDrawn="1"/>
        </p:nvSpPr>
        <p:spPr>
          <a:xfrm>
            <a:off x="2339675" y="2681906"/>
            <a:ext cx="10440000" cy="5328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1FADC87-FD04-4EEF-3F6B-86844FD7303D}"/>
              </a:ext>
            </a:extLst>
          </p:cNvPr>
          <p:cNvSpPr/>
          <p:nvPr userDrawn="1"/>
        </p:nvSpPr>
        <p:spPr>
          <a:xfrm>
            <a:off x="5759675" y="2681906"/>
            <a:ext cx="3600000" cy="5328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8BF96DA-26D2-427C-8C28-E7A046C82CC3}"/>
              </a:ext>
            </a:extLst>
          </p:cNvPr>
          <p:cNvSpPr txBox="1"/>
          <p:nvPr userDrawn="1"/>
        </p:nvSpPr>
        <p:spPr>
          <a:xfrm rot="16200000">
            <a:off x="5149362" y="5034558"/>
            <a:ext cx="140970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baseline="0" dirty="0">
                <a:solidFill>
                  <a:schemeClr val="bg1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Aharoni" panose="020F0502020204030204" pitchFamily="2" charset="-79"/>
              </a:rPr>
              <a:t>POST CARD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EF493FAC-7274-D214-85F1-B15C382FCB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21124" y="2018888"/>
            <a:ext cx="7277100" cy="123825"/>
          </a:xfrm>
          <a:prstGeom prst="rect">
            <a:avLst/>
          </a:prstGeom>
        </p:spPr>
      </p:pic>
      <p:pic>
        <p:nvPicPr>
          <p:cNvPr id="19" name="グラフィックス 18">
            <a:extLst>
              <a:ext uri="{FF2B5EF4-FFF2-40B4-BE49-F238E27FC236}">
                <a16:creationId xmlns:a16="http://schemas.microsoft.com/office/drawing/2014/main" id="{EEF95876-733C-76F8-C0E1-77132655F45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13175" y="8370937"/>
            <a:ext cx="457200" cy="257175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F04496E-1919-B744-D547-A6594060E50F}"/>
              </a:ext>
            </a:extLst>
          </p:cNvPr>
          <p:cNvSpPr txBox="1"/>
          <p:nvPr userDrawn="1"/>
        </p:nvSpPr>
        <p:spPr>
          <a:xfrm>
            <a:off x="6559550" y="4684186"/>
            <a:ext cx="53974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0" dirty="0">
                <a:solidFill>
                  <a:schemeClr val="bg1">
                    <a:lumMod val="8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ニス圧着面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E8D6018-1883-71B3-73ED-1508E7CD9080}"/>
              </a:ext>
            </a:extLst>
          </p:cNvPr>
          <p:cNvSpPr txBox="1"/>
          <p:nvPr userDrawn="1"/>
        </p:nvSpPr>
        <p:spPr>
          <a:xfrm>
            <a:off x="5050304" y="2160795"/>
            <a:ext cx="120185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山折り→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DFC0668-9F83-7635-1A56-A2FF331CDCDD}"/>
              </a:ext>
            </a:extLst>
          </p:cNvPr>
          <p:cNvSpPr txBox="1"/>
          <p:nvPr userDrawn="1"/>
        </p:nvSpPr>
        <p:spPr>
          <a:xfrm>
            <a:off x="8650309" y="2160795"/>
            <a:ext cx="120185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谷折り→</a:t>
            </a:r>
          </a:p>
        </p:txBody>
      </p:sp>
    </p:spTree>
    <p:extLst>
      <p:ext uri="{BB962C8B-B14F-4D97-AF65-F5344CB8AC3E}">
        <p14:creationId xmlns:p14="http://schemas.microsoft.com/office/powerpoint/2010/main" val="251556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6418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4937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271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BIZ UDゴシック</vt:lpstr>
      <vt:lpstr>ＭＳ ゴシック</vt:lpstr>
      <vt:lpstr>Yu Gothic UI</vt:lpstr>
      <vt:lpstr>游ゴシック</vt:lpstr>
      <vt:lpstr>Aptos</vt:lpstr>
      <vt:lpstr>Arial</vt:lpstr>
      <vt:lpstr>Office テーマ</vt:lpstr>
      <vt:lpstr>デザインの設定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梅原孝太</dc:creator>
  <cp:lastModifiedBy>梅原孝太</cp:lastModifiedBy>
  <cp:revision>39</cp:revision>
  <cp:lastPrinted>2024-06-06T07:28:27Z</cp:lastPrinted>
  <dcterms:created xsi:type="dcterms:W3CDTF">2024-05-30T10:41:41Z</dcterms:created>
  <dcterms:modified xsi:type="dcterms:W3CDTF">2024-06-06T07:38:57Z</dcterms:modified>
</cp:coreProperties>
</file>