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notesMasterIdLst>
    <p:notesMasterId r:id="rId5"/>
  </p:notesMasterIdLst>
  <p:sldIdLst>
    <p:sldId id="256" r:id="rId3"/>
    <p:sldId id="257" r:id="rId4"/>
  </p:sldIdLst>
  <p:sldSz cx="15119350" cy="10691813"/>
  <p:notesSz cx="10234613" cy="146621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737" autoAdjust="0"/>
  </p:normalViewPr>
  <p:slideViewPr>
    <p:cSldViewPr snapToGrid="0">
      <p:cViewPr varScale="1">
        <p:scale>
          <a:sx n="53" d="100"/>
          <a:sy n="53" d="100"/>
        </p:scale>
        <p:origin x="2094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399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8" cy="735654"/>
          </a:xfrm>
          <a:prstGeom prst="rect">
            <a:avLst/>
          </a:prstGeom>
        </p:spPr>
        <p:txBody>
          <a:bodyPr vert="horz" lIns="142263" tIns="71131" rIns="142263" bIns="71131" rtlCol="0"/>
          <a:lstStyle>
            <a:lvl1pPr algn="l">
              <a:defRPr sz="19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8" cy="735654"/>
          </a:xfrm>
          <a:prstGeom prst="rect">
            <a:avLst/>
          </a:prstGeom>
        </p:spPr>
        <p:txBody>
          <a:bodyPr vert="horz" lIns="142263" tIns="71131" rIns="142263" bIns="71131" rtlCol="0"/>
          <a:lstStyle>
            <a:lvl1pPr algn="r">
              <a:defRPr sz="1900"/>
            </a:lvl1pPr>
          </a:lstStyle>
          <a:p>
            <a:fld id="{A82C2AAB-EC34-468C-9A13-5875B355560A}" type="datetimeFigureOut">
              <a:rPr kumimoji="1" lang="ja-JP" altLang="en-US" smtClean="0"/>
              <a:t>2024/5/31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619250" y="1833563"/>
            <a:ext cx="6996113" cy="49482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42263" tIns="71131" rIns="142263" bIns="7113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23462" y="7056160"/>
            <a:ext cx="8187690" cy="5773222"/>
          </a:xfrm>
          <a:prstGeom prst="rect">
            <a:avLst/>
          </a:prstGeom>
        </p:spPr>
        <p:txBody>
          <a:bodyPr vert="horz" lIns="142263" tIns="71131" rIns="142263" bIns="7113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13926500"/>
            <a:ext cx="4434998" cy="735652"/>
          </a:xfrm>
          <a:prstGeom prst="rect">
            <a:avLst/>
          </a:prstGeom>
        </p:spPr>
        <p:txBody>
          <a:bodyPr vert="horz" lIns="142263" tIns="71131" rIns="142263" bIns="71131" rtlCol="0" anchor="b"/>
          <a:lstStyle>
            <a:lvl1pPr algn="l">
              <a:defRPr sz="19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797247" y="13926500"/>
            <a:ext cx="4434998" cy="735652"/>
          </a:xfrm>
          <a:prstGeom prst="rect">
            <a:avLst/>
          </a:prstGeom>
        </p:spPr>
        <p:txBody>
          <a:bodyPr vert="horz" lIns="142263" tIns="71131" rIns="142263" bIns="71131" rtlCol="0" anchor="b"/>
          <a:lstStyle>
            <a:lvl1pPr algn="r">
              <a:defRPr sz="1900"/>
            </a:lvl1pPr>
          </a:lstStyle>
          <a:p>
            <a:fld id="{67A16A3D-4366-42FB-89CF-7E23DD6DDA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447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7125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1055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 descr="図形&#10;&#10;低い精度で自動的に生成された説明">
            <a:extLst>
              <a:ext uri="{FF2B5EF4-FFF2-40B4-BE49-F238E27FC236}">
                <a16:creationId xmlns:a16="http://schemas.microsoft.com/office/drawing/2014/main" id="{6E312447-717B-21A1-B4DC-03F060F996B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027" y="2223764"/>
            <a:ext cx="7937296" cy="6244285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7843FB52-784A-BE2D-82A6-FA34C5E5CCC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664200" y="2118989"/>
            <a:ext cx="3790950" cy="104775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5B5294B2-278B-6784-DEF0-BF3A22A5A62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73675" y="8468049"/>
            <a:ext cx="4572000" cy="352425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4FB88E58-D07E-CD88-93C4-F801C4CB65D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934964" y="714299"/>
            <a:ext cx="7272786" cy="1134362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17C0BDA4-7FF4-8838-7132-5BE5998DC4BF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190581" y="8284693"/>
            <a:ext cx="247650" cy="123825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36E26C01-CD91-8662-8706-5FDB5F47469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190581" y="2287753"/>
            <a:ext cx="247650" cy="123825"/>
          </a:xfrm>
          <a:prstGeom prst="rect">
            <a:avLst/>
          </a:prstGeom>
        </p:spPr>
      </p:pic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637D3220-FAF4-BCFD-D0B8-905C48392420}"/>
              </a:ext>
            </a:extLst>
          </p:cNvPr>
          <p:cNvSpPr/>
          <p:nvPr userDrawn="1"/>
        </p:nvSpPr>
        <p:spPr>
          <a:xfrm>
            <a:off x="4049675" y="2681906"/>
            <a:ext cx="7020000" cy="532800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DB5D5F23-D810-1C2D-183E-BD71E8E80812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362449" y="3004255"/>
            <a:ext cx="771525" cy="946643"/>
          </a:xfrm>
          <a:prstGeom prst="rect">
            <a:avLst/>
          </a:prstGeom>
        </p:spPr>
      </p:pic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5CBC5A4-8E73-F339-E517-7385DDF4315B}"/>
              </a:ext>
            </a:extLst>
          </p:cNvPr>
          <p:cNvSpPr/>
          <p:nvPr userDrawn="1"/>
        </p:nvSpPr>
        <p:spPr>
          <a:xfrm>
            <a:off x="4048146" y="2681906"/>
            <a:ext cx="3420000" cy="532800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C79EA34-26F0-60E6-688E-EB7AD0106296}"/>
              </a:ext>
            </a:extLst>
          </p:cNvPr>
          <p:cNvSpPr txBox="1"/>
          <p:nvPr userDrawn="1"/>
        </p:nvSpPr>
        <p:spPr>
          <a:xfrm>
            <a:off x="2508959" y="8883216"/>
            <a:ext cx="114682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defRPr/>
            </a:pPr>
            <a:r>
              <a:rPr lang="en-US" altLang="ja-JP" sz="1400" b="1" dirty="0">
                <a:solidFill>
                  <a:srgbClr val="FF0000"/>
                </a:solidFill>
              </a:rPr>
              <a:t>【Microsoft</a:t>
            </a:r>
            <a:r>
              <a:rPr lang="ja-JP" altLang="en-US" sz="1400" b="1" dirty="0">
                <a:solidFill>
                  <a:srgbClr val="FF0000"/>
                </a:solidFill>
              </a:rPr>
              <a:t>  </a:t>
            </a:r>
            <a:r>
              <a:rPr lang="en-US" altLang="ja-JP" sz="1400" b="1" dirty="0">
                <a:solidFill>
                  <a:srgbClr val="FF0000"/>
                </a:solidFill>
              </a:rPr>
              <a:t>PowerPoint</a:t>
            </a:r>
            <a:r>
              <a:rPr lang="ja-JP" altLang="en-US" sz="1400" b="1" dirty="0">
                <a:solidFill>
                  <a:srgbClr val="FF0000"/>
                </a:solidFill>
              </a:rPr>
              <a:t>を使用してデータ作成する際の注意点</a:t>
            </a:r>
            <a:r>
              <a:rPr lang="en-US" altLang="ja-JP" sz="1400" b="1" dirty="0">
                <a:solidFill>
                  <a:srgbClr val="FF0000"/>
                </a:solidFill>
              </a:rPr>
              <a:t>】</a:t>
            </a:r>
            <a:endParaRPr kumimoji="1" lang="en-US" altLang="ja-JP" sz="1400" dirty="0"/>
          </a:p>
          <a:p>
            <a:r>
              <a:rPr kumimoji="1" lang="ja-JP" altLang="en-US" sz="1400" dirty="0"/>
              <a:t>●入稿の際は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PDF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ファイル</a:t>
            </a:r>
            <a:r>
              <a:rPr kumimoji="1" lang="ja-JP" altLang="en-US" sz="1400" dirty="0"/>
              <a:t>に保存してください。</a:t>
            </a:r>
            <a:r>
              <a:rPr kumimoji="1" lang="en-US" altLang="ja-JP" sz="1400" dirty="0"/>
              <a:t>※</a:t>
            </a:r>
            <a:r>
              <a:rPr kumimoji="1" lang="ja-JP" altLang="en-US" sz="1400" dirty="0"/>
              <a:t>フォントはすべて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埋め込み</a:t>
            </a:r>
            <a:r>
              <a:rPr kumimoji="1" lang="ja-JP" altLang="en-US" sz="1400" dirty="0"/>
              <a:t>サブセットでお願いします。</a:t>
            </a:r>
            <a:endParaRPr kumimoji="1" lang="en-US" altLang="ja-JP" sz="1400" dirty="0"/>
          </a:p>
          <a:p>
            <a:r>
              <a:rPr kumimoji="1" lang="ja-JP" altLang="en-US" sz="1400" dirty="0"/>
              <a:t>● </a:t>
            </a:r>
            <a:r>
              <a:rPr kumimoji="1" lang="en-US" altLang="ja-JP" sz="1400" dirty="0"/>
              <a:t>RGB</a:t>
            </a:r>
            <a:r>
              <a:rPr kumimoji="1" lang="ja-JP" altLang="en-US" sz="1400" dirty="0"/>
              <a:t>で作成いただいたデータ（本データは</a:t>
            </a:r>
            <a:r>
              <a:rPr kumimoji="1" lang="en-US" altLang="ja-JP" sz="1400" dirty="0"/>
              <a:t>RGB</a:t>
            </a:r>
            <a:r>
              <a:rPr kumimoji="1" lang="ja-JP" altLang="en-US" sz="1400" dirty="0"/>
              <a:t>）は印刷データに変換する際に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CMYK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の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4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色データに自動変換</a:t>
            </a:r>
            <a:r>
              <a:rPr kumimoji="1" lang="ja-JP" altLang="en-US" sz="1400" dirty="0"/>
              <a:t>されます。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PC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の画面で表示されている色味と異なります</a:t>
            </a:r>
            <a:r>
              <a:rPr kumimoji="1" lang="ja-JP" altLang="en-US" sz="1400" dirty="0"/>
              <a:t>のでご了承ください。</a:t>
            </a:r>
            <a:endParaRPr kumimoji="1" lang="en-US" altLang="ja-JP" sz="1400" dirty="0"/>
          </a:p>
          <a:p>
            <a:r>
              <a:rPr kumimoji="1" lang="ja-JP" altLang="en-US" sz="1400" dirty="0"/>
              <a:t>● </a:t>
            </a:r>
            <a:r>
              <a:rPr lang="ja-JP" altLang="en-US" sz="1400" b="0" dirty="0">
                <a:solidFill>
                  <a:schemeClr val="tx1"/>
                </a:solidFill>
              </a:rPr>
              <a:t>「表示」＞「スライドマスター」画面より　不要な仕上がりガイド線</a:t>
            </a:r>
            <a:r>
              <a:rPr lang="en-US" altLang="ja-JP" sz="1400" b="0" dirty="0">
                <a:solidFill>
                  <a:schemeClr val="tx1"/>
                </a:solidFill>
              </a:rPr>
              <a:t>(</a:t>
            </a:r>
            <a:r>
              <a:rPr lang="ja-JP" altLang="en-US" sz="1400" b="0" dirty="0">
                <a:solidFill>
                  <a:schemeClr val="tx1"/>
                </a:solidFill>
              </a:rPr>
              <a:t>ピンク色の線）を消して入稿してください。</a:t>
            </a:r>
            <a:endParaRPr lang="en-US" altLang="ja-JP" sz="1400" b="0" dirty="0">
              <a:solidFill>
                <a:schemeClr val="tx1"/>
              </a:solidFill>
            </a:endParaRPr>
          </a:p>
          <a:p>
            <a:r>
              <a:rPr kumimoji="1" lang="ja-JP" altLang="en-US" sz="1400" b="0" dirty="0">
                <a:solidFill>
                  <a:schemeClr val="tx1"/>
                </a:solidFill>
              </a:rPr>
              <a:t>●絵柄が仕上がりガイド線（ピンク色の線）にかかる場合は塗り足しをつけてください。</a:t>
            </a:r>
            <a:endParaRPr kumimoji="1" lang="en-US" altLang="ja-JP" sz="1400" b="0" dirty="0">
              <a:solidFill>
                <a:schemeClr val="tx1"/>
              </a:solidFill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29823C8-A6EA-426E-EEED-7E56FFFAC04B}"/>
              </a:ext>
            </a:extLst>
          </p:cNvPr>
          <p:cNvSpPr txBox="1"/>
          <p:nvPr userDrawn="1"/>
        </p:nvSpPr>
        <p:spPr>
          <a:xfrm>
            <a:off x="1919072" y="4991963"/>
            <a:ext cx="7805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/>
              <a:t>表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839CD51-B34C-9258-9201-D5210F9FBA0D}"/>
              </a:ext>
            </a:extLst>
          </p:cNvPr>
          <p:cNvSpPr txBox="1"/>
          <p:nvPr userDrawn="1"/>
        </p:nvSpPr>
        <p:spPr>
          <a:xfrm>
            <a:off x="4241573" y="7777193"/>
            <a:ext cx="294900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" b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●雨などに濡れた場合は、完全に乾燥させてからゆっくり丁寧にお開き下さい。</a:t>
            </a:r>
          </a:p>
        </p:txBody>
      </p:sp>
    </p:spTree>
    <p:extLst>
      <p:ext uri="{BB962C8B-B14F-4D97-AF65-F5344CB8AC3E}">
        <p14:creationId xmlns:p14="http://schemas.microsoft.com/office/powerpoint/2010/main" val="2158233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DDEE9545-B586-5B25-540A-80FA9E24E26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87749" y="2221706"/>
            <a:ext cx="7943850" cy="62484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8B24129D-609E-798F-3DD3-774B88DBC3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630862" y="2116931"/>
            <a:ext cx="3857625" cy="104775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EA2A7BB-31A0-29BC-F557-00B80606DAB4}"/>
              </a:ext>
            </a:extLst>
          </p:cNvPr>
          <p:cNvSpPr/>
          <p:nvPr userDrawn="1"/>
        </p:nvSpPr>
        <p:spPr>
          <a:xfrm>
            <a:off x="7649675" y="2681906"/>
            <a:ext cx="3420000" cy="532800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301CCFB-AB7E-32F4-6798-37843F7D9F8C}"/>
              </a:ext>
            </a:extLst>
          </p:cNvPr>
          <p:cNvSpPr/>
          <p:nvPr userDrawn="1"/>
        </p:nvSpPr>
        <p:spPr>
          <a:xfrm>
            <a:off x="3939987" y="2573906"/>
            <a:ext cx="324000" cy="5544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E0D6508-F11A-B934-24E2-4AEDE1501E10}"/>
              </a:ext>
            </a:extLst>
          </p:cNvPr>
          <p:cNvSpPr txBox="1"/>
          <p:nvPr userDrawn="1"/>
        </p:nvSpPr>
        <p:spPr>
          <a:xfrm rot="16200000">
            <a:off x="3438255" y="4950464"/>
            <a:ext cx="140970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baseline="0" dirty="0">
                <a:solidFill>
                  <a:schemeClr val="bg1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Aharoni" panose="020F0502020204030204" pitchFamily="2" charset="-79"/>
              </a:rPr>
              <a:t>POST CARD</a:t>
            </a: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BCD66843-41A1-9D26-2D1C-119D398F724A}"/>
              </a:ext>
            </a:extLst>
          </p:cNvPr>
          <p:cNvCxnSpPr>
            <a:cxnSpLocks/>
          </p:cNvCxnSpPr>
          <p:nvPr userDrawn="1"/>
        </p:nvCxnSpPr>
        <p:spPr>
          <a:xfrm flipV="1">
            <a:off x="4049675" y="8296274"/>
            <a:ext cx="220662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1932F6EB-C3A4-9BAC-FFE4-28D33A291BC2}"/>
              </a:ext>
            </a:extLst>
          </p:cNvPr>
          <p:cNvCxnSpPr>
            <a:cxnSpLocks/>
          </p:cNvCxnSpPr>
          <p:nvPr userDrawn="1"/>
        </p:nvCxnSpPr>
        <p:spPr>
          <a:xfrm>
            <a:off x="4168140" y="8352542"/>
            <a:ext cx="388620" cy="39521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15D6FEB-3315-F003-8215-509D7BEF99FD}"/>
              </a:ext>
            </a:extLst>
          </p:cNvPr>
          <p:cNvSpPr txBox="1"/>
          <p:nvPr userDrawn="1"/>
        </p:nvSpPr>
        <p:spPr>
          <a:xfrm>
            <a:off x="4588414" y="8747760"/>
            <a:ext cx="51026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折加工したら色帯が</a:t>
            </a:r>
            <a:r>
              <a:rPr kumimoji="1" lang="en-US" altLang="ja-JP" sz="1400" dirty="0"/>
              <a:t>5mm</a:t>
            </a:r>
            <a:r>
              <a:rPr kumimoji="1" lang="ja-JP" altLang="en-US" sz="1400" dirty="0"/>
              <a:t>左側に出る使用です。</a:t>
            </a:r>
            <a:endParaRPr kumimoji="1" lang="en-US" altLang="ja-JP" sz="1400" dirty="0"/>
          </a:p>
          <a:p>
            <a:r>
              <a:rPr kumimoji="1" lang="ja-JP" altLang="en-US" sz="1400" dirty="0"/>
              <a:t>帯を仕上がり線から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6mm</a:t>
            </a:r>
            <a:r>
              <a:rPr kumimoji="1" lang="ja-JP" altLang="en-US" sz="1400" dirty="0"/>
              <a:t>の幅にすると綺麗に仕上がります。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3BEC291-28B9-6A11-29D1-18A1BE85D3C2}"/>
              </a:ext>
            </a:extLst>
          </p:cNvPr>
          <p:cNvSpPr txBox="1"/>
          <p:nvPr userDrawn="1"/>
        </p:nvSpPr>
        <p:spPr>
          <a:xfrm>
            <a:off x="1919072" y="4991963"/>
            <a:ext cx="7805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/>
              <a:t>裏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E903BC3-D498-96BB-0D4C-F817A501D6FB}"/>
              </a:ext>
            </a:extLst>
          </p:cNvPr>
          <p:cNvSpPr/>
          <p:nvPr userDrawn="1"/>
        </p:nvSpPr>
        <p:spPr>
          <a:xfrm>
            <a:off x="4049675" y="2681906"/>
            <a:ext cx="7020000" cy="532800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569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6418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4937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200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ゴシック</vt:lpstr>
      <vt:lpstr>Yu Gothic UI</vt:lpstr>
      <vt:lpstr>游ゴシック</vt:lpstr>
      <vt:lpstr>Aptos</vt:lpstr>
      <vt:lpstr>Arial</vt:lpstr>
      <vt:lpstr>Office テーマ</vt:lpstr>
      <vt:lpstr>デザインの設定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梅原孝太</dc:creator>
  <cp:lastModifiedBy>梅原孝太</cp:lastModifiedBy>
  <cp:revision>22</cp:revision>
  <cp:lastPrinted>2024-05-31T02:33:11Z</cp:lastPrinted>
  <dcterms:created xsi:type="dcterms:W3CDTF">2024-05-30T10:41:41Z</dcterms:created>
  <dcterms:modified xsi:type="dcterms:W3CDTF">2024-05-31T03:42:40Z</dcterms:modified>
</cp:coreProperties>
</file>